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0"/>
  </p:notesMasterIdLst>
  <p:sldIdLst>
    <p:sldId id="256" r:id="rId2"/>
    <p:sldId id="257" r:id="rId3"/>
    <p:sldId id="260" r:id="rId4"/>
    <p:sldId id="258" r:id="rId5"/>
    <p:sldId id="259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3957" autoAdjust="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B387F4-039F-4B56-A2C1-C651F52880EE}" type="datetimeFigureOut">
              <a:rPr lang="ru-RU" smtClean="0"/>
              <a:t>20.08.2018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BE5786-C939-4D41-B2C9-2EB1E947CC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7257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E5786-C939-4D41-B2C9-2EB1E947CC5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283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244FF-FD50-47A2-A2D5-2D2AA5C4F0D6}" type="datetimeFigureOut">
              <a:rPr lang="ru-RU" smtClean="0"/>
              <a:t>20.08.2018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47B33-4C4E-4B69-807D-4A8DAB318C5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244FF-FD50-47A2-A2D5-2D2AA5C4F0D6}" type="datetimeFigureOut">
              <a:rPr lang="ru-RU" smtClean="0"/>
              <a:t>20.08.2018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47B33-4C4E-4B69-807D-4A8DAB318C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244FF-FD50-47A2-A2D5-2D2AA5C4F0D6}" type="datetimeFigureOut">
              <a:rPr lang="ru-RU" smtClean="0"/>
              <a:t>20.08.2018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47B33-4C4E-4B69-807D-4A8DAB318C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244FF-FD50-47A2-A2D5-2D2AA5C4F0D6}" type="datetimeFigureOut">
              <a:rPr lang="ru-RU" smtClean="0"/>
              <a:t>20.08.2018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47B33-4C4E-4B69-807D-4A8DAB318C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244FF-FD50-47A2-A2D5-2D2AA5C4F0D6}" type="datetimeFigureOut">
              <a:rPr lang="ru-RU" smtClean="0"/>
              <a:t>20.08.2018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0D47B33-4C4E-4B69-807D-4A8DAB318C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244FF-FD50-47A2-A2D5-2D2AA5C4F0D6}" type="datetimeFigureOut">
              <a:rPr lang="ru-RU" smtClean="0"/>
              <a:t>20.08.2018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47B33-4C4E-4B69-807D-4A8DAB318C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244FF-FD50-47A2-A2D5-2D2AA5C4F0D6}" type="datetimeFigureOut">
              <a:rPr lang="ru-RU" smtClean="0"/>
              <a:t>20.08.2018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47B33-4C4E-4B69-807D-4A8DAB318C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244FF-FD50-47A2-A2D5-2D2AA5C4F0D6}" type="datetimeFigureOut">
              <a:rPr lang="ru-RU" smtClean="0"/>
              <a:t>20.08.2018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47B33-4C4E-4B69-807D-4A8DAB318C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244FF-FD50-47A2-A2D5-2D2AA5C4F0D6}" type="datetimeFigureOut">
              <a:rPr lang="ru-RU" smtClean="0"/>
              <a:t>20.08.2018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47B33-4C4E-4B69-807D-4A8DAB318C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244FF-FD50-47A2-A2D5-2D2AA5C4F0D6}" type="datetimeFigureOut">
              <a:rPr lang="ru-RU" smtClean="0"/>
              <a:t>20.08.2018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47B33-4C4E-4B69-807D-4A8DAB318C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244FF-FD50-47A2-A2D5-2D2AA5C4F0D6}" type="datetimeFigureOut">
              <a:rPr lang="ru-RU" smtClean="0"/>
              <a:t>20.08.2018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47B33-4C4E-4B69-807D-4A8DAB318C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35244FF-FD50-47A2-A2D5-2D2AA5C4F0D6}" type="datetimeFigureOut">
              <a:rPr lang="ru-RU" smtClean="0"/>
              <a:t>20.08.2018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0D47B33-4C4E-4B69-807D-4A8DAB318C5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13" Type="http://schemas.openxmlformats.org/officeDocument/2006/relationships/image" Target="../media/image15.jp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12" Type="http://schemas.openxmlformats.org/officeDocument/2006/relationships/image" Target="../media/image14.jpg"/><Relationship Id="rId17" Type="http://schemas.openxmlformats.org/officeDocument/2006/relationships/image" Target="../media/image19.jp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8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g"/><Relationship Id="rId11" Type="http://schemas.openxmlformats.org/officeDocument/2006/relationships/image" Target="../media/image13.jpg"/><Relationship Id="rId5" Type="http://schemas.openxmlformats.org/officeDocument/2006/relationships/image" Target="../media/image7.jpg"/><Relationship Id="rId15" Type="http://schemas.openxmlformats.org/officeDocument/2006/relationships/image" Target="../media/image17.jpg"/><Relationship Id="rId10" Type="http://schemas.openxmlformats.org/officeDocument/2006/relationships/image" Target="../media/image12.jpg"/><Relationship Id="rId4" Type="http://schemas.openxmlformats.org/officeDocument/2006/relationships/image" Target="../media/image6.jpg"/><Relationship Id="rId9" Type="http://schemas.openxmlformats.org/officeDocument/2006/relationships/image" Target="../media/image11.jpg"/><Relationship Id="rId14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Презентация</a:t>
            </a:r>
            <a:br>
              <a:rPr lang="ru-RU" dirty="0" smtClean="0"/>
            </a:br>
            <a:r>
              <a:rPr lang="ru-RU" dirty="0" smtClean="0"/>
              <a:t>Адресных папок А4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5736" y="3645024"/>
            <a:ext cx="6400800" cy="1752600"/>
          </a:xfrm>
        </p:spPr>
        <p:txBody>
          <a:bodyPr/>
          <a:lstStyle/>
          <a:p>
            <a:r>
              <a:rPr lang="ru-RU" dirty="0" smtClean="0"/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3709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Папки адресные А4 </a:t>
            </a:r>
            <a:r>
              <a:rPr lang="en-US" dirty="0" smtClean="0"/>
              <a:t>Rich</a:t>
            </a:r>
            <a:br>
              <a:rPr lang="en-US" dirty="0" smtClean="0"/>
            </a:br>
            <a:r>
              <a:rPr lang="en-US" dirty="0" smtClean="0"/>
              <a:t>Antonio </a:t>
            </a:r>
            <a:r>
              <a:rPr lang="en-US" dirty="0" err="1" smtClean="0"/>
              <a:t>Veronesi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5737448"/>
            <a:ext cx="3258142" cy="812402"/>
          </a:xfrm>
        </p:spPr>
        <p:txBody>
          <a:bodyPr anchor="t">
            <a:noAutofit/>
          </a:bodyPr>
          <a:lstStyle/>
          <a:p>
            <a:r>
              <a:rPr lang="ru-RU" sz="1400" b="1" dirty="0" smtClean="0"/>
              <a:t>Цвета:   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5148064" y="5718853"/>
            <a:ext cx="3321695" cy="750887"/>
          </a:xfrm>
        </p:spPr>
        <p:txBody>
          <a:bodyPr/>
          <a:lstStyle/>
          <a:p>
            <a:r>
              <a:rPr lang="ru-RU" dirty="0" smtClean="0"/>
              <a:t>       </a:t>
            </a:r>
          </a:p>
          <a:p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148916" y="1484784"/>
            <a:ext cx="2987824" cy="1008112"/>
          </a:xfrm>
        </p:spPr>
        <p:txBody>
          <a:bodyPr>
            <a:normAutofit lnSpcReduction="10000"/>
          </a:bodyPr>
          <a:lstStyle/>
          <a:p>
            <a:pPr marL="137160" indent="0">
              <a:buNone/>
            </a:pPr>
            <a:r>
              <a:rPr lang="ru-RU" sz="1200" dirty="0" smtClean="0"/>
              <a:t>●  Размер  папок - </a:t>
            </a:r>
            <a:r>
              <a:rPr lang="ru-RU" sz="1200" dirty="0"/>
              <a:t>225 x 310 мм. 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>
                <a:solidFill>
                  <a:prstClr val="black"/>
                </a:solidFill>
              </a:rPr>
              <a:t>●  </a:t>
            </a:r>
            <a:r>
              <a:rPr lang="ru-RU" sz="1200" dirty="0" smtClean="0"/>
              <a:t>Внутри </a:t>
            </a:r>
            <a:r>
              <a:rPr lang="ru-RU" sz="1200" dirty="0"/>
              <a:t>— вклейка </a:t>
            </a:r>
            <a:r>
              <a:rPr lang="ru-RU" sz="1200" dirty="0" smtClean="0"/>
              <a:t>из дизайнерской бумаги </a:t>
            </a:r>
            <a:r>
              <a:rPr lang="ru-RU" sz="1200" dirty="0"/>
              <a:t>в тон папки и фиксирующий ремешок для бумаг. </a:t>
            </a:r>
            <a:endParaRPr lang="ru-RU" sz="1200" dirty="0" smtClean="0"/>
          </a:p>
          <a:p>
            <a:pPr marL="137160" indent="0">
              <a:buNone/>
            </a:pPr>
            <a:r>
              <a:rPr lang="ru-RU" sz="1200" dirty="0">
                <a:solidFill>
                  <a:prstClr val="black"/>
                </a:solidFill>
              </a:rPr>
              <a:t>● </a:t>
            </a:r>
            <a:r>
              <a:rPr lang="ru-RU" sz="1200" dirty="0" smtClean="0">
                <a:solidFill>
                  <a:prstClr val="black"/>
                </a:solidFill>
              </a:rPr>
              <a:t> </a:t>
            </a:r>
            <a:r>
              <a:rPr lang="ru-RU" sz="1200" dirty="0" smtClean="0"/>
              <a:t>Прошивка по периметру.</a:t>
            </a:r>
            <a:endParaRPr lang="ru-RU" sz="1200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700807"/>
            <a:ext cx="6120680" cy="4064131"/>
          </a:xfrm>
        </p:spPr>
      </p:pic>
      <p:sp>
        <p:nvSpPr>
          <p:cNvPr id="10" name="Прямоугольник 9"/>
          <p:cNvSpPr/>
          <p:nvPr/>
        </p:nvSpPr>
        <p:spPr>
          <a:xfrm>
            <a:off x="1205406" y="5718853"/>
            <a:ext cx="23762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бордовый,  зеленый</a:t>
            </a:r>
          </a:p>
          <a:p>
            <a:r>
              <a:rPr lang="ru-RU" sz="1600" dirty="0" smtClean="0"/>
              <a:t>коричневый,  синий, </a:t>
            </a:r>
            <a:br>
              <a:rPr lang="ru-RU" sz="1600" dirty="0" smtClean="0"/>
            </a:br>
            <a:r>
              <a:rPr lang="ru-RU" sz="1600" dirty="0" smtClean="0"/>
              <a:t>синий темный, черный</a:t>
            </a:r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717032"/>
            <a:ext cx="4368282" cy="2921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607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Папки адресные А4 </a:t>
            </a:r>
            <a:r>
              <a:rPr lang="en-US" dirty="0" smtClean="0"/>
              <a:t>Premium</a:t>
            </a:r>
            <a:br>
              <a:rPr lang="en-US" dirty="0" smtClean="0"/>
            </a:br>
            <a:r>
              <a:rPr lang="en-US" dirty="0"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</a:rPr>
              <a:t>Antonio </a:t>
            </a:r>
            <a:r>
              <a:rPr lang="en-US" dirty="0" err="1" smtClean="0"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</a:rPr>
              <a:t>Veronesi</a:t>
            </a:r>
            <a:r>
              <a:rPr lang="en-US" dirty="0" smtClean="0"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</a:rPr>
              <a:t/>
            </a:r>
            <a:br>
              <a:rPr lang="en-US" dirty="0" smtClean="0"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</a:rPr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3341224"/>
            <a:ext cx="8823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prstClr val="black">
                  <a:shade val="95000"/>
                </a:prstClr>
              </a:buClr>
              <a:buSzPct val="65000"/>
            </a:pPr>
            <a:r>
              <a:rPr lang="ru-RU" sz="1400" b="1" cap="all" dirty="0">
                <a:solidFill>
                  <a:prstClr val="black"/>
                </a:solidFill>
              </a:rPr>
              <a:t>Цвета:   </a:t>
            </a:r>
            <a:r>
              <a:rPr lang="ru-RU" sz="1400" cap="all" dirty="0">
                <a:solidFill>
                  <a:prstClr val="black"/>
                </a:solidFill>
              </a:rPr>
              <a:t/>
            </a:r>
            <a:br>
              <a:rPr lang="ru-RU" sz="1400" cap="all" dirty="0">
                <a:solidFill>
                  <a:prstClr val="black"/>
                </a:solidFill>
              </a:rPr>
            </a:br>
            <a:endParaRPr lang="ru-RU" sz="1400" cap="all" dirty="0">
              <a:solidFill>
                <a:prstClr val="black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628800"/>
            <a:ext cx="6792707" cy="5046982"/>
          </a:xfrm>
        </p:spPr>
      </p:pic>
      <p:sp>
        <p:nvSpPr>
          <p:cNvPr id="8" name="Прямоугольник 7"/>
          <p:cNvSpPr/>
          <p:nvPr/>
        </p:nvSpPr>
        <p:spPr>
          <a:xfrm>
            <a:off x="323528" y="1484784"/>
            <a:ext cx="331236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</a:rPr>
              <a:t>● </a:t>
            </a:r>
            <a:r>
              <a:rPr lang="ru-RU" sz="1200" dirty="0" smtClean="0">
                <a:solidFill>
                  <a:prstClr val="black"/>
                </a:solidFill>
              </a:rPr>
              <a:t>  </a:t>
            </a:r>
            <a:r>
              <a:rPr lang="ru-RU" sz="1400" dirty="0" smtClean="0"/>
              <a:t>Размер  </a:t>
            </a:r>
            <a:r>
              <a:rPr lang="ru-RU" sz="1400" dirty="0"/>
              <a:t>папок - 225 x 310 мм.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200" dirty="0">
                <a:solidFill>
                  <a:prstClr val="black"/>
                </a:solidFill>
              </a:rPr>
              <a:t>● </a:t>
            </a:r>
            <a:r>
              <a:rPr lang="ru-RU" sz="1200" dirty="0" smtClean="0">
                <a:solidFill>
                  <a:prstClr val="black"/>
                </a:solidFill>
              </a:rPr>
              <a:t>  </a:t>
            </a:r>
            <a:r>
              <a:rPr lang="ru-RU" sz="1400" dirty="0" smtClean="0"/>
              <a:t>Внутри </a:t>
            </a:r>
            <a:r>
              <a:rPr lang="ru-RU" sz="1400" dirty="0"/>
              <a:t>— вклейка из дизайнерской </a:t>
            </a:r>
            <a:r>
              <a:rPr lang="ru-RU" sz="1400" dirty="0" smtClean="0"/>
              <a:t> бумаги </a:t>
            </a:r>
            <a:r>
              <a:rPr lang="ru-RU" sz="1400" dirty="0"/>
              <a:t>в тон папки и фиксирующий ремешок для бумаг. </a:t>
            </a:r>
            <a:endParaRPr lang="ru-RU" sz="1400" dirty="0" smtClean="0"/>
          </a:p>
          <a:p>
            <a:r>
              <a:rPr lang="ru-RU" sz="1200" dirty="0">
                <a:solidFill>
                  <a:prstClr val="black"/>
                </a:solidFill>
              </a:rPr>
              <a:t>● </a:t>
            </a:r>
            <a:r>
              <a:rPr lang="ru-RU" sz="1200" dirty="0" smtClean="0">
                <a:solidFill>
                  <a:prstClr val="black"/>
                </a:solidFill>
              </a:rPr>
              <a:t>   </a:t>
            </a:r>
            <a:r>
              <a:rPr lang="ru-RU" sz="1400" dirty="0" smtClean="0"/>
              <a:t>Прошивка по периметру.</a:t>
            </a:r>
            <a:endParaRPr lang="ru-RU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205880" y="3310446"/>
            <a:ext cx="19979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>
                <a:solidFill>
                  <a:prstClr val="black"/>
                </a:solidFill>
              </a:rPr>
              <a:t>бордовый,  зеленый</a:t>
            </a:r>
          </a:p>
          <a:p>
            <a:pPr lvl="0"/>
            <a:r>
              <a:rPr lang="ru-RU" sz="1600" dirty="0">
                <a:solidFill>
                  <a:prstClr val="black"/>
                </a:solidFill>
              </a:rPr>
              <a:t>коричневый,  синий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5759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4062846"/>
            <a:ext cx="4319465" cy="283424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1" name="Скругленный прямоугольник 1050"/>
          <p:cNvSpPr/>
          <p:nvPr/>
        </p:nvSpPr>
        <p:spPr>
          <a:xfrm>
            <a:off x="76443" y="4263141"/>
            <a:ext cx="4211962" cy="10453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6" name="Прямоугольник 1045"/>
          <p:cNvSpPr/>
          <p:nvPr/>
        </p:nvSpPr>
        <p:spPr>
          <a:xfrm>
            <a:off x="0" y="1137381"/>
            <a:ext cx="4319465" cy="285825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  <a:buClr>
                <a:prstClr val="black">
                  <a:shade val="95000"/>
                </a:prstClr>
              </a:buClr>
              <a:buSzPct val="65000"/>
            </a:pPr>
            <a:endParaRPr lang="ru-RU" sz="1400" b="1" cap="all" dirty="0">
              <a:solidFill>
                <a:prstClr val="black"/>
              </a:solidFill>
            </a:endParaRPr>
          </a:p>
        </p:txBody>
      </p:sp>
      <p:sp>
        <p:nvSpPr>
          <p:cNvPr id="1028" name="Скругленный прямоугольник 1027"/>
          <p:cNvSpPr/>
          <p:nvPr/>
        </p:nvSpPr>
        <p:spPr>
          <a:xfrm>
            <a:off x="55883" y="1302865"/>
            <a:ext cx="4211961" cy="110214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4385926" y="4062846"/>
            <a:ext cx="4672099" cy="27951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385926" y="1132005"/>
            <a:ext cx="4667941" cy="28582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433897" y="1302865"/>
            <a:ext cx="4583197" cy="111301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449201" y="4235451"/>
            <a:ext cx="4608824" cy="10453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0527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Материалы, используемые для</a:t>
            </a:r>
            <a:br>
              <a:rPr lang="ru-RU" dirty="0" smtClean="0"/>
            </a:br>
            <a:r>
              <a:rPr lang="ru-RU" dirty="0" smtClean="0"/>
              <a:t> изготовления папок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75587" y="2428901"/>
            <a:ext cx="3125809" cy="331388"/>
          </a:xfrm>
        </p:spPr>
        <p:txBody>
          <a:bodyPr>
            <a:normAutofit fontScale="92500"/>
          </a:bodyPr>
          <a:lstStyle/>
          <a:p>
            <a:r>
              <a:rPr lang="ru-RU" sz="1400" b="1" u="sng" dirty="0" smtClean="0"/>
              <a:t>Цветовая гамма </a:t>
            </a:r>
            <a:r>
              <a:rPr lang="ru-RU" sz="1400" b="1" u="sng" dirty="0" err="1" smtClean="0"/>
              <a:t>бумвинила</a:t>
            </a:r>
            <a:endParaRPr lang="ru-RU" sz="1400" b="1" u="sng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286376" y="5332323"/>
            <a:ext cx="2952327" cy="432048"/>
          </a:xfrm>
        </p:spPr>
        <p:txBody>
          <a:bodyPr>
            <a:normAutofit/>
          </a:bodyPr>
          <a:lstStyle/>
          <a:p>
            <a:pPr lvl="0">
              <a:buClr>
                <a:prstClr val="black">
                  <a:shade val="95000"/>
                </a:prstClr>
              </a:buClr>
            </a:pPr>
            <a:r>
              <a:rPr lang="ru-RU" sz="1200" b="1" u="sng" dirty="0">
                <a:solidFill>
                  <a:prstClr val="black"/>
                </a:solidFill>
              </a:rPr>
              <a:t>Цветовая гамма </a:t>
            </a:r>
            <a:r>
              <a:rPr lang="ru-RU" sz="1200" b="1" u="sng" dirty="0" smtClean="0">
                <a:solidFill>
                  <a:prstClr val="black"/>
                </a:solidFill>
              </a:rPr>
              <a:t>танго</a:t>
            </a:r>
            <a:endParaRPr lang="ru-RU" sz="1200" u="sng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361" y="2852936"/>
            <a:ext cx="714375" cy="714375"/>
          </a:xfrm>
        </p:spPr>
      </p:pic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70261" y="3573805"/>
            <a:ext cx="1368152" cy="343612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1400" dirty="0"/>
              <a:t>б</a:t>
            </a:r>
            <a:r>
              <a:rPr lang="ru-RU" sz="1400" dirty="0" smtClean="0"/>
              <a:t>ордовый</a:t>
            </a:r>
          </a:p>
          <a:p>
            <a:pPr marL="137160" indent="0">
              <a:buNone/>
            </a:pPr>
            <a:endParaRPr lang="ru-RU" sz="1800" dirty="0" smtClean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852936"/>
            <a:ext cx="714375" cy="7143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859430"/>
            <a:ext cx="714375" cy="71437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040257" y="3581598"/>
            <a:ext cx="10939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" lvl="0">
              <a:spcBef>
                <a:spcPct val="20000"/>
              </a:spcBef>
              <a:buClr>
                <a:prstClr val="black">
                  <a:shade val="95000"/>
                </a:prstClr>
              </a:buClr>
              <a:buSzPct val="65000"/>
            </a:pPr>
            <a:r>
              <a:rPr lang="ru-RU" sz="1400" dirty="0" smtClean="0">
                <a:solidFill>
                  <a:prstClr val="black"/>
                </a:solidFill>
              </a:rPr>
              <a:t>  синий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260938" y="3585560"/>
            <a:ext cx="12241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" lvl="0">
              <a:spcBef>
                <a:spcPct val="20000"/>
              </a:spcBef>
              <a:buClr>
                <a:prstClr val="black">
                  <a:shade val="95000"/>
                </a:prstClr>
              </a:buClr>
              <a:buSzPct val="65000"/>
            </a:pPr>
            <a:r>
              <a:rPr lang="ru-RU" sz="1400" dirty="0" smtClean="0">
                <a:solidFill>
                  <a:prstClr val="black"/>
                </a:solidFill>
              </a:rPr>
              <a:t>  красный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541825" y="4281083"/>
            <a:ext cx="43053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 smtClean="0">
                <a:solidFill>
                  <a:srgbClr val="002060"/>
                </a:solidFill>
              </a:rPr>
              <a:t>Танго</a:t>
            </a:r>
            <a:r>
              <a:rPr lang="ru-RU" sz="1200" b="1" dirty="0" smtClean="0">
                <a:solidFill>
                  <a:prstClr val="black"/>
                </a:solidFill>
              </a:rPr>
              <a:t> –  переплетный  материал на  бумажной  основе,  на одну  сторону  которого  нанесено  окрашенное модифицированное   ПВХ  покрытие.   Прекрасно  теснится фольгой.</a:t>
            </a:r>
            <a:endParaRPr lang="ru-RU" sz="1200" b="1" dirty="0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433897" y="1402719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</a:rPr>
              <a:t>Бумвинил</a:t>
            </a:r>
            <a:r>
              <a:rPr lang="ru-RU" dirty="0"/>
              <a:t> </a:t>
            </a:r>
            <a:r>
              <a:rPr lang="ru-RU" dirty="0" smtClean="0"/>
              <a:t>- </a:t>
            </a:r>
            <a:r>
              <a:rPr lang="ru-RU" sz="1200" b="1" dirty="0"/>
              <a:t>один из самых  популярных материалов</a:t>
            </a:r>
            <a:r>
              <a:rPr lang="ru-RU" sz="1200" b="1" dirty="0" smtClean="0"/>
              <a:t>,</a:t>
            </a:r>
            <a:br>
              <a:rPr lang="ru-RU" sz="1200" b="1" dirty="0" smtClean="0"/>
            </a:br>
            <a:r>
              <a:rPr lang="ru-RU" sz="1200" b="1" dirty="0" smtClean="0"/>
              <a:t>используемых  для  изготовления переплетов  </a:t>
            </a:r>
            <a:r>
              <a:rPr lang="ru-RU" sz="1200" b="1" dirty="0"/>
              <a:t>широкого </a:t>
            </a:r>
            <a:r>
              <a:rPr lang="ru-RU" sz="1200" b="1" dirty="0" smtClean="0"/>
              <a:t> спектра. Материал  </a:t>
            </a:r>
            <a:r>
              <a:rPr lang="ru-RU" sz="1200" b="1" dirty="0"/>
              <a:t>представляет </a:t>
            </a:r>
            <a:r>
              <a:rPr lang="ru-RU" sz="1200" b="1" dirty="0" smtClean="0"/>
              <a:t>   собой </a:t>
            </a:r>
            <a:r>
              <a:rPr lang="ru-RU" sz="1200" b="1" dirty="0"/>
              <a:t>бумажную основу, на одну сторону которой нанесено </a:t>
            </a:r>
            <a:r>
              <a:rPr lang="ru-RU" sz="1200" b="1" dirty="0" smtClean="0"/>
              <a:t>ПВХ  </a:t>
            </a:r>
            <a:r>
              <a:rPr lang="ru-RU" sz="1200" b="1" dirty="0"/>
              <a:t>покрытие</a:t>
            </a:r>
            <a:r>
              <a:rPr lang="ru-RU" sz="1200" b="1" dirty="0" smtClean="0"/>
              <a:t>.</a:t>
            </a:r>
            <a:endParaRPr lang="ru-RU" sz="1200" dirty="0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024" y="5733256"/>
            <a:ext cx="714375" cy="71437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3" y="5733255"/>
            <a:ext cx="714375" cy="714375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5733254"/>
            <a:ext cx="714375" cy="714375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4571999" y="6461750"/>
            <a:ext cx="10742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37160" lvl="0">
              <a:spcBef>
                <a:spcPct val="20000"/>
              </a:spcBef>
              <a:buClr>
                <a:prstClr val="black">
                  <a:shade val="95000"/>
                </a:prstClr>
              </a:buClr>
              <a:buSzPct val="65000"/>
            </a:pPr>
            <a:r>
              <a:rPr lang="ru-RU" sz="1400" dirty="0">
                <a:solidFill>
                  <a:prstClr val="black"/>
                </a:solidFill>
              </a:rPr>
              <a:t>бордовый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6125693" y="6461749"/>
            <a:ext cx="9193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37160" lvl="0">
              <a:spcBef>
                <a:spcPct val="20000"/>
              </a:spcBef>
              <a:buClr>
                <a:prstClr val="black">
                  <a:shade val="95000"/>
                </a:prstClr>
              </a:buClr>
              <a:buSzPct val="65000"/>
            </a:pPr>
            <a:r>
              <a:rPr lang="ru-RU" sz="1400" dirty="0" smtClean="0">
                <a:solidFill>
                  <a:prstClr val="black"/>
                </a:solidFill>
              </a:rPr>
              <a:t>золотой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260938" y="6467615"/>
            <a:ext cx="12326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37160" lvl="0">
              <a:spcBef>
                <a:spcPct val="20000"/>
              </a:spcBef>
              <a:buClr>
                <a:prstClr val="black">
                  <a:shade val="95000"/>
                </a:prstClr>
              </a:buClr>
              <a:buSzPct val="65000"/>
            </a:pPr>
            <a:r>
              <a:rPr lang="ru-RU" sz="1400" dirty="0" smtClean="0">
                <a:solidFill>
                  <a:prstClr val="black"/>
                </a:solidFill>
              </a:rPr>
              <a:t>серебряный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1024" name="Прямоугольник 1023"/>
          <p:cNvSpPr/>
          <p:nvPr/>
        </p:nvSpPr>
        <p:spPr>
          <a:xfrm>
            <a:off x="107504" y="1310386"/>
            <a:ext cx="421196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b="1" dirty="0" smtClean="0">
                <a:solidFill>
                  <a:srgbClr val="002060"/>
                </a:solidFill>
              </a:rPr>
              <a:t>Rich</a:t>
            </a:r>
            <a:r>
              <a:rPr lang="ru-RU" dirty="0" smtClean="0">
                <a:solidFill>
                  <a:prstClr val="black"/>
                </a:solidFill>
              </a:rPr>
              <a:t> – </a:t>
            </a:r>
            <a:r>
              <a:rPr lang="ru-RU" sz="1200" b="1" dirty="0" smtClean="0">
                <a:solidFill>
                  <a:prstClr val="black"/>
                </a:solidFill>
              </a:rPr>
              <a:t>кожзаменитель, элитное , нежнейшее на ощупь лакированное покрытие производства Италии. Идеально имитирует кожу хорошей выделки с мелкими порами. Окраска лакированная ровная с легкими светлыми разводами.</a:t>
            </a:r>
            <a:endParaRPr lang="ru-RU" sz="1200" dirty="0">
              <a:solidFill>
                <a:prstClr val="black"/>
              </a:solidFill>
            </a:endParaRPr>
          </a:p>
        </p:txBody>
      </p:sp>
      <p:pic>
        <p:nvPicPr>
          <p:cNvPr id="1029" name="Рисунок 10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53" y="2885593"/>
            <a:ext cx="714375" cy="714375"/>
          </a:xfrm>
          <a:prstGeom prst="rect">
            <a:avLst/>
          </a:prstGeom>
        </p:spPr>
      </p:pic>
      <p:pic>
        <p:nvPicPr>
          <p:cNvPr id="1030" name="Рисунок 102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13" y="2885185"/>
            <a:ext cx="714375" cy="714375"/>
          </a:xfrm>
          <a:prstGeom prst="rect">
            <a:avLst/>
          </a:prstGeom>
        </p:spPr>
      </p:pic>
      <p:pic>
        <p:nvPicPr>
          <p:cNvPr id="1031" name="Рисунок 103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295" y="2883125"/>
            <a:ext cx="714375" cy="714375"/>
          </a:xfrm>
          <a:prstGeom prst="rect">
            <a:avLst/>
          </a:prstGeom>
        </p:spPr>
      </p:pic>
      <p:pic>
        <p:nvPicPr>
          <p:cNvPr id="1032" name="Рисунок 103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871881"/>
            <a:ext cx="714375" cy="714375"/>
          </a:xfrm>
          <a:prstGeom prst="rect">
            <a:avLst/>
          </a:prstGeom>
        </p:spPr>
      </p:pic>
      <p:pic>
        <p:nvPicPr>
          <p:cNvPr id="1033" name="Рисунок 103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871881"/>
            <a:ext cx="714375" cy="714375"/>
          </a:xfrm>
          <a:prstGeom prst="rect">
            <a:avLst/>
          </a:prstGeom>
        </p:spPr>
      </p:pic>
      <p:sp>
        <p:nvSpPr>
          <p:cNvPr id="1034" name="Прямоугольник 1033"/>
          <p:cNvSpPr/>
          <p:nvPr/>
        </p:nvSpPr>
        <p:spPr>
          <a:xfrm>
            <a:off x="-127731" y="3687864"/>
            <a:ext cx="10742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37160" indent="0">
              <a:buNone/>
            </a:pPr>
            <a:r>
              <a:rPr lang="ru-RU" sz="1400" dirty="0"/>
              <a:t>бордовый</a:t>
            </a:r>
          </a:p>
        </p:txBody>
      </p:sp>
      <p:sp>
        <p:nvSpPr>
          <p:cNvPr id="1035" name="Прямоугольник 1034"/>
          <p:cNvSpPr/>
          <p:nvPr/>
        </p:nvSpPr>
        <p:spPr>
          <a:xfrm>
            <a:off x="970593" y="3524576"/>
            <a:ext cx="8857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</a:rPr>
              <a:t>с</a:t>
            </a:r>
            <a:r>
              <a:rPr lang="ru-RU" sz="1400" dirty="0" smtClean="0">
                <a:solidFill>
                  <a:prstClr val="black"/>
                </a:solidFill>
              </a:rPr>
              <a:t>иний темный </a:t>
            </a:r>
            <a:endParaRPr lang="ru-RU" dirty="0"/>
          </a:p>
        </p:txBody>
      </p:sp>
      <p:sp>
        <p:nvSpPr>
          <p:cNvPr id="1041" name="Прямоугольник 1040"/>
          <p:cNvSpPr/>
          <p:nvPr/>
        </p:nvSpPr>
        <p:spPr>
          <a:xfrm>
            <a:off x="1504280" y="3687863"/>
            <a:ext cx="12438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37160" lvl="0">
              <a:spcBef>
                <a:spcPct val="20000"/>
              </a:spcBef>
              <a:buClr>
                <a:prstClr val="black">
                  <a:shade val="95000"/>
                </a:prstClr>
              </a:buClr>
              <a:buSzPct val="65000"/>
            </a:pPr>
            <a:r>
              <a:rPr lang="ru-RU" sz="1400" dirty="0" smtClean="0">
                <a:solidFill>
                  <a:prstClr val="black"/>
                </a:solidFill>
              </a:rPr>
              <a:t>коричневый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1042" name="Прямоугольник 1041"/>
          <p:cNvSpPr/>
          <p:nvPr/>
        </p:nvSpPr>
        <p:spPr>
          <a:xfrm>
            <a:off x="2690057" y="3632298"/>
            <a:ext cx="8018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</a:rPr>
              <a:t> </a:t>
            </a:r>
            <a:r>
              <a:rPr lang="ru-RU" sz="1400" dirty="0" smtClean="0">
                <a:solidFill>
                  <a:prstClr val="black"/>
                </a:solidFill>
              </a:rPr>
              <a:t>черный</a:t>
            </a:r>
            <a:endParaRPr lang="ru-RU" dirty="0"/>
          </a:p>
        </p:txBody>
      </p:sp>
      <p:sp>
        <p:nvSpPr>
          <p:cNvPr id="1043" name="Прямоугольник 1042"/>
          <p:cNvSpPr/>
          <p:nvPr/>
        </p:nvSpPr>
        <p:spPr>
          <a:xfrm>
            <a:off x="3470552" y="3641208"/>
            <a:ext cx="8178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</a:rPr>
              <a:t>зеленый</a:t>
            </a:r>
            <a:endParaRPr lang="ru-RU" dirty="0"/>
          </a:p>
        </p:txBody>
      </p:sp>
      <p:sp>
        <p:nvSpPr>
          <p:cNvPr id="1047" name="Прямоугольник 1046"/>
          <p:cNvSpPr/>
          <p:nvPr/>
        </p:nvSpPr>
        <p:spPr>
          <a:xfrm>
            <a:off x="1063839" y="2495216"/>
            <a:ext cx="21246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  <a:buClr>
                <a:prstClr val="black">
                  <a:shade val="95000"/>
                </a:prstClr>
              </a:buClr>
              <a:buSzPct val="65000"/>
            </a:pPr>
            <a:r>
              <a:rPr lang="ru-RU" sz="1200" b="1" u="sng" cap="all" dirty="0">
                <a:solidFill>
                  <a:prstClr val="black"/>
                </a:solidFill>
              </a:rPr>
              <a:t>Цветовая гамма </a:t>
            </a:r>
            <a:r>
              <a:rPr lang="en-US" sz="1200" b="1" u="sng" cap="all" dirty="0" smtClean="0">
                <a:solidFill>
                  <a:prstClr val="black"/>
                </a:solidFill>
              </a:rPr>
              <a:t>Rich</a:t>
            </a:r>
            <a:endParaRPr lang="ru-RU" sz="1200" b="1" u="sng" cap="all" dirty="0">
              <a:solidFill>
                <a:prstClr val="black"/>
              </a:solidFill>
            </a:endParaRPr>
          </a:p>
        </p:txBody>
      </p:sp>
      <p:sp>
        <p:nvSpPr>
          <p:cNvPr id="1048" name="Прямоугольник 1047"/>
          <p:cNvSpPr/>
          <p:nvPr/>
        </p:nvSpPr>
        <p:spPr>
          <a:xfrm>
            <a:off x="138391" y="4365796"/>
            <a:ext cx="41294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b="1" dirty="0" smtClean="0">
                <a:solidFill>
                  <a:srgbClr val="002060"/>
                </a:solidFill>
              </a:rPr>
              <a:t>Premium</a:t>
            </a:r>
            <a:r>
              <a:rPr lang="ru-RU" dirty="0" smtClean="0">
                <a:solidFill>
                  <a:prstClr val="black"/>
                </a:solidFill>
              </a:rPr>
              <a:t> </a:t>
            </a:r>
            <a:r>
              <a:rPr lang="ru-RU" dirty="0">
                <a:solidFill>
                  <a:prstClr val="black"/>
                </a:solidFill>
              </a:rPr>
              <a:t>– </a:t>
            </a:r>
            <a:r>
              <a:rPr lang="ru-RU" sz="1200" b="1" dirty="0" smtClean="0">
                <a:solidFill>
                  <a:prstClr val="black"/>
                </a:solidFill>
              </a:rPr>
              <a:t>кожзаменитель, элитное, матовое  покрытие  с тончайшей сеток «прожилок» производства Италии,  имитирующих морщины  кожи </a:t>
            </a:r>
            <a:r>
              <a:rPr lang="ru-RU" sz="1200" b="1" dirty="0">
                <a:solidFill>
                  <a:prstClr val="black"/>
                </a:solidFill>
              </a:rPr>
              <a:t>хорошей </a:t>
            </a:r>
            <a:r>
              <a:rPr lang="ru-RU" sz="1200" b="1" dirty="0" smtClean="0">
                <a:solidFill>
                  <a:prstClr val="black"/>
                </a:solidFill>
              </a:rPr>
              <a:t>выделки.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1054" name="Прямоугольник 1053"/>
          <p:cNvSpPr/>
          <p:nvPr/>
        </p:nvSpPr>
        <p:spPr>
          <a:xfrm>
            <a:off x="1097390" y="5416187"/>
            <a:ext cx="25029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  <a:buClr>
                <a:prstClr val="black">
                  <a:shade val="95000"/>
                </a:prstClr>
              </a:buClr>
              <a:buSzPct val="65000"/>
            </a:pPr>
            <a:r>
              <a:rPr lang="ru-RU" sz="1200" b="1" u="sng" cap="all" dirty="0">
                <a:solidFill>
                  <a:prstClr val="black"/>
                </a:solidFill>
              </a:rPr>
              <a:t>Цветовая гамма </a:t>
            </a:r>
            <a:r>
              <a:rPr lang="en-US" sz="1200" b="1" u="sng" cap="all" dirty="0" smtClean="0">
                <a:solidFill>
                  <a:prstClr val="black"/>
                </a:solidFill>
              </a:rPr>
              <a:t>premium</a:t>
            </a:r>
            <a:endParaRPr lang="ru-RU" sz="1200" b="1" u="sng" cap="all" dirty="0">
              <a:solidFill>
                <a:prstClr val="black"/>
              </a:solidFill>
            </a:endParaRPr>
          </a:p>
        </p:txBody>
      </p:sp>
      <p:pic>
        <p:nvPicPr>
          <p:cNvPr id="1055" name="Рисунок 105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53" y="5733253"/>
            <a:ext cx="714375" cy="714375"/>
          </a:xfrm>
          <a:prstGeom prst="rect">
            <a:avLst/>
          </a:prstGeom>
        </p:spPr>
      </p:pic>
      <p:pic>
        <p:nvPicPr>
          <p:cNvPr id="1056" name="Рисунок 105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290" y="5733249"/>
            <a:ext cx="714375" cy="714375"/>
          </a:xfrm>
          <a:prstGeom prst="rect">
            <a:avLst/>
          </a:prstGeom>
        </p:spPr>
      </p:pic>
      <p:sp>
        <p:nvSpPr>
          <p:cNvPr id="65" name="Прямоугольник 64"/>
          <p:cNvSpPr/>
          <p:nvPr/>
        </p:nvSpPr>
        <p:spPr>
          <a:xfrm>
            <a:off x="-103612" y="6470376"/>
            <a:ext cx="10742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37160" lvl="0">
              <a:spcBef>
                <a:spcPct val="20000"/>
              </a:spcBef>
              <a:buClr>
                <a:prstClr val="black">
                  <a:shade val="95000"/>
                </a:prstClr>
              </a:buClr>
              <a:buSzPct val="65000"/>
            </a:pPr>
            <a:r>
              <a:rPr lang="ru-RU" sz="1400" dirty="0">
                <a:solidFill>
                  <a:prstClr val="black"/>
                </a:solidFill>
              </a:rPr>
              <a:t>бордовый</a:t>
            </a:r>
          </a:p>
        </p:txBody>
      </p:sp>
      <p:sp>
        <p:nvSpPr>
          <p:cNvPr id="1058" name="Прямоугольник 1057"/>
          <p:cNvSpPr/>
          <p:nvPr/>
        </p:nvSpPr>
        <p:spPr>
          <a:xfrm>
            <a:off x="3522290" y="6447624"/>
            <a:ext cx="6944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</a:rPr>
              <a:t> синий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795" y="5733252"/>
            <a:ext cx="714375" cy="7143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148" y="5733251"/>
            <a:ext cx="714375" cy="714375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262055" y="6482152"/>
            <a:ext cx="8178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400" dirty="0">
                <a:solidFill>
                  <a:prstClr val="black"/>
                </a:solidFill>
              </a:rPr>
              <a:t>зеленый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159732" y="6482152"/>
            <a:ext cx="12438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37160" lvl="0">
              <a:spcBef>
                <a:spcPct val="20000"/>
              </a:spcBef>
              <a:buClr>
                <a:prstClr val="black">
                  <a:shade val="95000"/>
                </a:prstClr>
              </a:buClr>
              <a:buSzPct val="65000"/>
            </a:pPr>
            <a:r>
              <a:rPr lang="ru-RU" sz="1400" dirty="0">
                <a:solidFill>
                  <a:prstClr val="black"/>
                </a:solidFill>
              </a:rPr>
              <a:t>коричневый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873328" y="6373866"/>
            <a:ext cx="11680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 smtClean="0">
                <a:solidFill>
                  <a:prstClr val="black"/>
                </a:solidFill>
              </a:rPr>
              <a:t> 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639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24744"/>
            <a:ext cx="8064896" cy="2737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Виды поздравительных папок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Antonio </a:t>
            </a:r>
            <a:r>
              <a:rPr lang="en-US" dirty="0" err="1"/>
              <a:t>V</a:t>
            </a:r>
            <a:r>
              <a:rPr lang="en-US" dirty="0" err="1" smtClean="0"/>
              <a:t>eronesi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Деловые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 flipV="1">
            <a:off x="2627785" y="980729"/>
            <a:ext cx="3816423" cy="165720"/>
          </a:xfrm>
        </p:spPr>
        <p:txBody>
          <a:bodyPr>
            <a:normAutofit fontScale="25000" lnSpcReduction="20000"/>
          </a:bodyPr>
          <a:lstStyle/>
          <a:p>
            <a:r>
              <a:rPr lang="en-US" dirty="0" smtClean="0"/>
              <a:t>     </a:t>
            </a:r>
          </a:p>
          <a:p>
            <a:endParaRPr lang="ru-RU" i="1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480" y="1598527"/>
            <a:ext cx="2838335" cy="3787814"/>
          </a:xfrm>
        </p:spPr>
      </p:pic>
      <p:sp>
        <p:nvSpPr>
          <p:cNvPr id="5" name="Объект 4"/>
          <p:cNvSpPr>
            <a:spLocks noGrp="1"/>
          </p:cNvSpPr>
          <p:nvPr>
            <p:ph sz="quarter" idx="4"/>
          </p:nvPr>
        </p:nvSpPr>
        <p:spPr>
          <a:xfrm>
            <a:off x="4645025" y="2362201"/>
            <a:ext cx="3527375" cy="3299048"/>
          </a:xfrm>
        </p:spPr>
        <p:txBody>
          <a:bodyPr/>
          <a:lstStyle/>
          <a:p>
            <a:pPr marL="137160" indent="0">
              <a:buNone/>
            </a:pPr>
            <a:endParaRPr lang="ru-RU" dirty="0" smtClean="0"/>
          </a:p>
          <a:p>
            <a:pPr marL="137160" indent="0">
              <a:buNone/>
            </a:pPr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10404" y="1598527"/>
            <a:ext cx="2803311" cy="377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66705" y="5733256"/>
            <a:ext cx="299312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арт.900309 /ю –</a:t>
            </a:r>
            <a:r>
              <a:rPr lang="en-US" sz="1200" b="1" dirty="0" smtClean="0"/>
              <a:t> Rich </a:t>
            </a:r>
            <a:r>
              <a:rPr lang="ru-RU" sz="1200" b="1" dirty="0" smtClean="0"/>
              <a:t>синий темный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b="1" dirty="0" smtClean="0">
                <a:solidFill>
                  <a:prstClr val="black"/>
                </a:solidFill>
              </a:rPr>
              <a:t>арт.900302/ю  – </a:t>
            </a:r>
            <a:r>
              <a:rPr lang="en-US" sz="1200" b="1" dirty="0" smtClean="0">
                <a:solidFill>
                  <a:prstClr val="black"/>
                </a:solidFill>
              </a:rPr>
              <a:t>Rich </a:t>
            </a:r>
            <a:r>
              <a:rPr lang="ru-RU" sz="1200" b="1" dirty="0" smtClean="0">
                <a:solidFill>
                  <a:prstClr val="black"/>
                </a:solidFill>
              </a:rPr>
              <a:t>бордовый</a:t>
            </a:r>
            <a:br>
              <a:rPr lang="ru-RU" sz="1200" b="1" dirty="0" smtClean="0">
                <a:solidFill>
                  <a:prstClr val="black"/>
                </a:solidFill>
              </a:rPr>
            </a:br>
            <a:r>
              <a:rPr lang="ru-RU" sz="1200" b="1" dirty="0" smtClean="0">
                <a:solidFill>
                  <a:prstClr val="black"/>
                </a:solidFill>
              </a:rPr>
              <a:t>арт.900001/ю  -  </a:t>
            </a:r>
            <a:r>
              <a:rPr lang="en-US" sz="1200" b="1" dirty="0" smtClean="0">
                <a:solidFill>
                  <a:prstClr val="black"/>
                </a:solidFill>
              </a:rPr>
              <a:t>Premium </a:t>
            </a:r>
            <a:r>
              <a:rPr lang="ru-RU" sz="1200" b="1" dirty="0" smtClean="0">
                <a:solidFill>
                  <a:prstClr val="black"/>
                </a:solidFill>
              </a:rPr>
              <a:t>синий</a:t>
            </a:r>
            <a:br>
              <a:rPr lang="ru-RU" sz="1200" b="1" dirty="0" smtClean="0">
                <a:solidFill>
                  <a:prstClr val="black"/>
                </a:solidFill>
              </a:rPr>
            </a:br>
            <a:r>
              <a:rPr lang="ru-RU" sz="1200" b="1" dirty="0" smtClean="0">
                <a:solidFill>
                  <a:prstClr val="black"/>
                </a:solidFill>
              </a:rPr>
              <a:t>арт.900002/ю  -  </a:t>
            </a:r>
            <a:r>
              <a:rPr lang="en-US" sz="1200" b="1" dirty="0" smtClean="0">
                <a:solidFill>
                  <a:prstClr val="black"/>
                </a:solidFill>
              </a:rPr>
              <a:t>Premium </a:t>
            </a:r>
            <a:r>
              <a:rPr lang="ru-RU" sz="1200" b="1" dirty="0" smtClean="0">
                <a:solidFill>
                  <a:prstClr val="black"/>
                </a:solidFill>
              </a:rPr>
              <a:t>бордовый</a:t>
            </a:r>
          </a:p>
          <a:p>
            <a:r>
              <a:rPr lang="ru-RU" sz="1200" b="1" dirty="0" smtClean="0">
                <a:solidFill>
                  <a:prstClr val="black"/>
                </a:solidFill>
              </a:rPr>
              <a:t>арт.900100/ю </a:t>
            </a:r>
            <a:r>
              <a:rPr lang="ru-RU" sz="1200" b="1" dirty="0">
                <a:solidFill>
                  <a:prstClr val="black"/>
                </a:solidFill>
              </a:rPr>
              <a:t>-  </a:t>
            </a:r>
            <a:r>
              <a:rPr lang="en-US" sz="1200" b="1" dirty="0" err="1" smtClean="0">
                <a:solidFill>
                  <a:prstClr val="black"/>
                </a:solidFill>
              </a:rPr>
              <a:t>Sevilia</a:t>
            </a:r>
            <a:r>
              <a:rPr lang="en-US" sz="1200" b="1" dirty="0" smtClean="0">
                <a:solidFill>
                  <a:prstClr val="black"/>
                </a:solidFill>
              </a:rPr>
              <a:t> </a:t>
            </a:r>
            <a:r>
              <a:rPr lang="ru-RU" sz="1200" b="1" dirty="0" smtClean="0">
                <a:solidFill>
                  <a:prstClr val="black"/>
                </a:solidFill>
              </a:rPr>
              <a:t>белый</a:t>
            </a:r>
            <a:endParaRPr lang="ru-RU" sz="1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716016" y="5728806"/>
            <a:ext cx="2562753" cy="12926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200" b="1" dirty="0" smtClean="0">
                <a:solidFill>
                  <a:prstClr val="black"/>
                </a:solidFill>
              </a:rPr>
              <a:t>арт.900309/п </a:t>
            </a:r>
            <a:r>
              <a:rPr lang="ru-RU" sz="1200" b="1" dirty="0">
                <a:solidFill>
                  <a:prstClr val="black"/>
                </a:solidFill>
              </a:rPr>
              <a:t>–</a:t>
            </a:r>
            <a:r>
              <a:rPr lang="en-US" sz="1200" b="1" dirty="0">
                <a:solidFill>
                  <a:prstClr val="black"/>
                </a:solidFill>
              </a:rPr>
              <a:t> Rich </a:t>
            </a:r>
            <a:r>
              <a:rPr lang="ru-RU" sz="1200" b="1" dirty="0">
                <a:solidFill>
                  <a:prstClr val="black"/>
                </a:solidFill>
              </a:rPr>
              <a:t>синий темный</a:t>
            </a:r>
            <a:r>
              <a:rPr lang="ru-RU" sz="1200" dirty="0">
                <a:solidFill>
                  <a:prstClr val="black"/>
                </a:solidFill>
              </a:rPr>
              <a:t/>
            </a:r>
            <a:br>
              <a:rPr lang="ru-RU" sz="1200" dirty="0">
                <a:solidFill>
                  <a:prstClr val="black"/>
                </a:solidFill>
              </a:rPr>
            </a:br>
            <a:r>
              <a:rPr lang="ru-RU" sz="1200" b="1" dirty="0" smtClean="0">
                <a:solidFill>
                  <a:prstClr val="black"/>
                </a:solidFill>
              </a:rPr>
              <a:t>арт.900302/п </a:t>
            </a:r>
            <a:r>
              <a:rPr lang="ru-RU" sz="1200" b="1" dirty="0">
                <a:solidFill>
                  <a:prstClr val="black"/>
                </a:solidFill>
              </a:rPr>
              <a:t>– </a:t>
            </a:r>
            <a:r>
              <a:rPr lang="en-US" sz="1200" b="1" dirty="0">
                <a:solidFill>
                  <a:prstClr val="black"/>
                </a:solidFill>
              </a:rPr>
              <a:t>Rich </a:t>
            </a:r>
            <a:r>
              <a:rPr lang="ru-RU" sz="1200" b="1" dirty="0">
                <a:solidFill>
                  <a:prstClr val="black"/>
                </a:solidFill>
              </a:rPr>
              <a:t>бордовый</a:t>
            </a:r>
            <a:br>
              <a:rPr lang="ru-RU" sz="1200" b="1" dirty="0">
                <a:solidFill>
                  <a:prstClr val="black"/>
                </a:solidFill>
              </a:rPr>
            </a:br>
            <a:r>
              <a:rPr lang="ru-RU" sz="1200" b="1" dirty="0" smtClean="0">
                <a:solidFill>
                  <a:prstClr val="black"/>
                </a:solidFill>
              </a:rPr>
              <a:t>арт.900001/п </a:t>
            </a:r>
            <a:r>
              <a:rPr lang="ru-RU" sz="1200" b="1" dirty="0">
                <a:solidFill>
                  <a:prstClr val="black"/>
                </a:solidFill>
              </a:rPr>
              <a:t>-  </a:t>
            </a:r>
            <a:r>
              <a:rPr lang="en-US" sz="1200" b="1" dirty="0">
                <a:solidFill>
                  <a:prstClr val="black"/>
                </a:solidFill>
              </a:rPr>
              <a:t>Premium </a:t>
            </a:r>
            <a:r>
              <a:rPr lang="ru-RU" sz="1200" b="1" dirty="0">
                <a:solidFill>
                  <a:prstClr val="black"/>
                </a:solidFill>
              </a:rPr>
              <a:t>синий</a:t>
            </a:r>
            <a:br>
              <a:rPr lang="ru-RU" sz="1200" b="1" dirty="0">
                <a:solidFill>
                  <a:prstClr val="black"/>
                </a:solidFill>
              </a:rPr>
            </a:br>
            <a:r>
              <a:rPr lang="ru-RU" sz="1200" b="1" dirty="0" smtClean="0">
                <a:solidFill>
                  <a:prstClr val="black"/>
                </a:solidFill>
              </a:rPr>
              <a:t>арт.900002/п </a:t>
            </a:r>
            <a:r>
              <a:rPr lang="ru-RU" sz="1200" b="1" dirty="0">
                <a:solidFill>
                  <a:prstClr val="black"/>
                </a:solidFill>
              </a:rPr>
              <a:t>-  </a:t>
            </a:r>
            <a:r>
              <a:rPr lang="en-US" sz="1200" b="1" dirty="0">
                <a:solidFill>
                  <a:prstClr val="black"/>
                </a:solidFill>
              </a:rPr>
              <a:t>Premium </a:t>
            </a:r>
            <a:r>
              <a:rPr lang="ru-RU" sz="1200" b="1" dirty="0">
                <a:solidFill>
                  <a:prstClr val="black"/>
                </a:solidFill>
              </a:rPr>
              <a:t>бордовый</a:t>
            </a:r>
          </a:p>
          <a:p>
            <a:pPr lvl="0"/>
            <a:r>
              <a:rPr lang="ru-RU" sz="1200" b="1" dirty="0" smtClean="0">
                <a:solidFill>
                  <a:prstClr val="black"/>
                </a:solidFill>
              </a:rPr>
              <a:t>арт.900100/п </a:t>
            </a:r>
            <a:r>
              <a:rPr lang="ru-RU" sz="1200" b="1" dirty="0">
                <a:solidFill>
                  <a:prstClr val="black"/>
                </a:solidFill>
              </a:rPr>
              <a:t>-  </a:t>
            </a:r>
            <a:r>
              <a:rPr lang="en-US" sz="1200" b="1" dirty="0" err="1">
                <a:solidFill>
                  <a:prstClr val="black"/>
                </a:solidFill>
              </a:rPr>
              <a:t>Sevilia</a:t>
            </a:r>
            <a:r>
              <a:rPr lang="en-US" sz="1200" b="1" dirty="0">
                <a:solidFill>
                  <a:prstClr val="black"/>
                </a:solidFill>
              </a:rPr>
              <a:t> </a:t>
            </a:r>
            <a:r>
              <a:rPr lang="ru-RU" sz="1200" b="1" dirty="0">
                <a:solidFill>
                  <a:prstClr val="black"/>
                </a:solidFill>
              </a:rPr>
              <a:t>белый</a:t>
            </a:r>
            <a:endParaRPr lang="ru-RU" sz="1200" dirty="0">
              <a:solidFill>
                <a:prstClr val="black"/>
              </a:solidFill>
            </a:endParaRP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59" y="1598526"/>
            <a:ext cx="2843418" cy="3828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556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Папки адресные А4</a:t>
            </a:r>
            <a:br>
              <a:rPr lang="ru-RU" dirty="0" smtClean="0"/>
            </a:br>
            <a:r>
              <a:rPr lang="ru-RU" dirty="0" smtClean="0"/>
              <a:t>«На подпись»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96752"/>
            <a:ext cx="7644492" cy="4701363"/>
          </a:xfrm>
        </p:spPr>
      </p:pic>
      <p:sp>
        <p:nvSpPr>
          <p:cNvPr id="5" name="Прямоугольник 4"/>
          <p:cNvSpPr/>
          <p:nvPr/>
        </p:nvSpPr>
        <p:spPr>
          <a:xfrm>
            <a:off x="1115616" y="5903893"/>
            <a:ext cx="37261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/>
              <a:t>арт.900309 </a:t>
            </a:r>
            <a:r>
              <a:rPr lang="ru-RU" sz="1100" b="1" dirty="0" smtClean="0"/>
              <a:t>/</a:t>
            </a:r>
            <a:r>
              <a:rPr lang="ru-RU" sz="1100" b="1" dirty="0" err="1" smtClean="0"/>
              <a:t>нп</a:t>
            </a:r>
            <a:r>
              <a:rPr lang="ru-RU" sz="1100" b="1" dirty="0" smtClean="0"/>
              <a:t> </a:t>
            </a:r>
            <a:r>
              <a:rPr lang="ru-RU" sz="1100" b="1" dirty="0"/>
              <a:t>–</a:t>
            </a:r>
            <a:r>
              <a:rPr lang="en-US" sz="1100" b="1" dirty="0"/>
              <a:t> Rich </a:t>
            </a:r>
            <a:r>
              <a:rPr lang="ru-RU" sz="1100" b="1" dirty="0"/>
              <a:t>синий темный</a:t>
            </a:r>
            <a:r>
              <a:rPr lang="ru-RU" sz="1100" dirty="0"/>
              <a:t/>
            </a:r>
            <a:br>
              <a:rPr lang="ru-RU" sz="1100" dirty="0"/>
            </a:br>
            <a:r>
              <a:rPr lang="ru-RU" sz="1100" b="1" dirty="0" smtClean="0">
                <a:solidFill>
                  <a:prstClr val="black"/>
                </a:solidFill>
              </a:rPr>
              <a:t>арт.900302/</a:t>
            </a:r>
            <a:r>
              <a:rPr lang="ru-RU" sz="1100" b="1" dirty="0" err="1" smtClean="0">
                <a:solidFill>
                  <a:prstClr val="black"/>
                </a:solidFill>
              </a:rPr>
              <a:t>нп</a:t>
            </a:r>
            <a:r>
              <a:rPr lang="ru-RU" sz="1100" b="1" dirty="0" smtClean="0">
                <a:solidFill>
                  <a:prstClr val="black"/>
                </a:solidFill>
              </a:rPr>
              <a:t> </a:t>
            </a:r>
            <a:r>
              <a:rPr lang="ru-RU" sz="1100" b="1" dirty="0">
                <a:solidFill>
                  <a:prstClr val="black"/>
                </a:solidFill>
              </a:rPr>
              <a:t>– </a:t>
            </a:r>
            <a:r>
              <a:rPr lang="ru-RU" sz="1100" b="1" dirty="0" smtClean="0">
                <a:solidFill>
                  <a:prstClr val="black"/>
                </a:solidFill>
              </a:rPr>
              <a:t> </a:t>
            </a:r>
            <a:r>
              <a:rPr lang="en-US" sz="1100" b="1" dirty="0" smtClean="0">
                <a:solidFill>
                  <a:prstClr val="black"/>
                </a:solidFill>
              </a:rPr>
              <a:t>Rich </a:t>
            </a:r>
            <a:r>
              <a:rPr lang="ru-RU" sz="1100" b="1" dirty="0">
                <a:solidFill>
                  <a:prstClr val="black"/>
                </a:solidFill>
              </a:rPr>
              <a:t>бордовый</a:t>
            </a:r>
            <a:br>
              <a:rPr lang="ru-RU" sz="1100" b="1" dirty="0">
                <a:solidFill>
                  <a:prstClr val="black"/>
                </a:solidFill>
              </a:rPr>
            </a:br>
            <a:r>
              <a:rPr lang="ru-RU" sz="1100" b="1" dirty="0" smtClean="0">
                <a:solidFill>
                  <a:prstClr val="black"/>
                </a:solidFill>
              </a:rPr>
              <a:t>арт.900001/</a:t>
            </a:r>
            <a:r>
              <a:rPr lang="ru-RU" sz="1100" b="1" dirty="0" err="1" smtClean="0">
                <a:solidFill>
                  <a:prstClr val="black"/>
                </a:solidFill>
              </a:rPr>
              <a:t>нп</a:t>
            </a:r>
            <a:r>
              <a:rPr lang="ru-RU" sz="1100" b="1" dirty="0" smtClean="0">
                <a:solidFill>
                  <a:prstClr val="black"/>
                </a:solidFill>
              </a:rPr>
              <a:t> </a:t>
            </a:r>
            <a:r>
              <a:rPr lang="ru-RU" sz="1100" b="1" dirty="0">
                <a:solidFill>
                  <a:prstClr val="black"/>
                </a:solidFill>
              </a:rPr>
              <a:t>- </a:t>
            </a:r>
            <a:r>
              <a:rPr lang="ru-RU" sz="1100" b="1" dirty="0" smtClean="0">
                <a:solidFill>
                  <a:prstClr val="black"/>
                </a:solidFill>
              </a:rPr>
              <a:t>  </a:t>
            </a:r>
            <a:r>
              <a:rPr lang="en-US" sz="1100" b="1" dirty="0">
                <a:solidFill>
                  <a:prstClr val="black"/>
                </a:solidFill>
              </a:rPr>
              <a:t>Premium </a:t>
            </a:r>
            <a:r>
              <a:rPr lang="ru-RU" sz="1100" b="1" dirty="0">
                <a:solidFill>
                  <a:prstClr val="black"/>
                </a:solidFill>
              </a:rPr>
              <a:t>синий</a:t>
            </a:r>
            <a:br>
              <a:rPr lang="ru-RU" sz="1100" b="1" dirty="0">
                <a:solidFill>
                  <a:prstClr val="black"/>
                </a:solidFill>
              </a:rPr>
            </a:br>
            <a:r>
              <a:rPr lang="ru-RU" sz="1100" b="1" dirty="0" smtClean="0">
                <a:solidFill>
                  <a:prstClr val="black"/>
                </a:solidFill>
              </a:rPr>
              <a:t>арт.900002/</a:t>
            </a:r>
            <a:r>
              <a:rPr lang="ru-RU" sz="1100" b="1" dirty="0" err="1" smtClean="0">
                <a:solidFill>
                  <a:prstClr val="black"/>
                </a:solidFill>
              </a:rPr>
              <a:t>нп</a:t>
            </a:r>
            <a:r>
              <a:rPr lang="ru-RU" sz="1100" b="1" dirty="0" smtClean="0">
                <a:solidFill>
                  <a:prstClr val="black"/>
                </a:solidFill>
              </a:rPr>
              <a:t> -   </a:t>
            </a:r>
            <a:r>
              <a:rPr lang="en-US" sz="1100" b="1" dirty="0">
                <a:solidFill>
                  <a:prstClr val="black"/>
                </a:solidFill>
              </a:rPr>
              <a:t>Premium </a:t>
            </a:r>
            <a:r>
              <a:rPr lang="ru-RU" sz="1100" b="1" dirty="0">
                <a:solidFill>
                  <a:prstClr val="black"/>
                </a:solidFill>
              </a:rPr>
              <a:t>бордовый</a:t>
            </a:r>
          </a:p>
          <a:p>
            <a:endParaRPr lang="ru-RU" sz="1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932040" y="6021288"/>
            <a:ext cx="4572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1100" b="1" dirty="0" smtClean="0">
                <a:solidFill>
                  <a:prstClr val="black"/>
                </a:solidFill>
              </a:rPr>
              <a:t>арт.900</a:t>
            </a:r>
            <a:r>
              <a:rPr lang="en-US" sz="1100" b="1" dirty="0" smtClean="0">
                <a:solidFill>
                  <a:prstClr val="black"/>
                </a:solidFill>
              </a:rPr>
              <a:t>701</a:t>
            </a:r>
            <a:r>
              <a:rPr lang="ru-RU" sz="1100" b="1" dirty="0" smtClean="0">
                <a:solidFill>
                  <a:prstClr val="black"/>
                </a:solidFill>
              </a:rPr>
              <a:t>/</a:t>
            </a:r>
            <a:r>
              <a:rPr lang="ru-RU" sz="1100" b="1" dirty="0" err="1" smtClean="0">
                <a:solidFill>
                  <a:prstClr val="black"/>
                </a:solidFill>
              </a:rPr>
              <a:t>нп</a:t>
            </a:r>
            <a:r>
              <a:rPr lang="ru-RU" sz="1100" b="1" dirty="0" smtClean="0">
                <a:solidFill>
                  <a:prstClr val="black"/>
                </a:solidFill>
              </a:rPr>
              <a:t> –</a:t>
            </a:r>
            <a:r>
              <a:rPr lang="en-US" sz="1100" b="1" dirty="0" smtClean="0">
                <a:solidFill>
                  <a:prstClr val="black"/>
                </a:solidFill>
              </a:rPr>
              <a:t> Viper </a:t>
            </a:r>
            <a:r>
              <a:rPr lang="ru-RU" sz="1100" b="1" dirty="0" smtClean="0">
                <a:solidFill>
                  <a:prstClr val="black"/>
                </a:solidFill>
              </a:rPr>
              <a:t>синий </a:t>
            </a:r>
            <a:r>
              <a:rPr lang="ru-RU" sz="1100" dirty="0" smtClean="0">
                <a:solidFill>
                  <a:prstClr val="black"/>
                </a:solidFill>
              </a:rPr>
              <a:t/>
            </a:r>
            <a:br>
              <a:rPr lang="ru-RU" sz="1100" dirty="0" smtClean="0">
                <a:solidFill>
                  <a:prstClr val="black"/>
                </a:solidFill>
              </a:rPr>
            </a:br>
            <a:r>
              <a:rPr lang="ru-RU" sz="1100" b="1" dirty="0" smtClean="0">
                <a:solidFill>
                  <a:prstClr val="black"/>
                </a:solidFill>
              </a:rPr>
              <a:t>арт.900</a:t>
            </a:r>
            <a:r>
              <a:rPr lang="en-US" sz="1100" b="1" dirty="0" smtClean="0">
                <a:solidFill>
                  <a:prstClr val="black"/>
                </a:solidFill>
              </a:rPr>
              <a:t>7</a:t>
            </a:r>
            <a:r>
              <a:rPr lang="ru-RU" sz="1100" b="1" dirty="0" smtClean="0">
                <a:solidFill>
                  <a:prstClr val="black"/>
                </a:solidFill>
              </a:rPr>
              <a:t>02/</a:t>
            </a:r>
            <a:r>
              <a:rPr lang="ru-RU" sz="1100" b="1" dirty="0" err="1" smtClean="0">
                <a:solidFill>
                  <a:prstClr val="black"/>
                </a:solidFill>
              </a:rPr>
              <a:t>нп</a:t>
            </a:r>
            <a:r>
              <a:rPr lang="ru-RU" sz="1100" b="1" dirty="0" smtClean="0">
                <a:solidFill>
                  <a:prstClr val="black"/>
                </a:solidFill>
              </a:rPr>
              <a:t> –  </a:t>
            </a:r>
            <a:r>
              <a:rPr lang="en-US" sz="1100" b="1" dirty="0" smtClean="0">
                <a:solidFill>
                  <a:prstClr val="black"/>
                </a:solidFill>
              </a:rPr>
              <a:t>Viper </a:t>
            </a:r>
            <a:r>
              <a:rPr lang="ru-RU" sz="1100" b="1" dirty="0" smtClean="0">
                <a:solidFill>
                  <a:prstClr val="black"/>
                </a:solidFill>
              </a:rPr>
              <a:t>бордовый</a:t>
            </a:r>
            <a:br>
              <a:rPr lang="ru-RU" sz="1100" b="1" dirty="0" smtClean="0">
                <a:solidFill>
                  <a:prstClr val="black"/>
                </a:solidFill>
              </a:rPr>
            </a:br>
            <a:r>
              <a:rPr lang="ru-RU" sz="1100" b="1" dirty="0" smtClean="0">
                <a:solidFill>
                  <a:prstClr val="black"/>
                </a:solidFill>
              </a:rPr>
              <a:t>арт.900</a:t>
            </a:r>
            <a:r>
              <a:rPr lang="en-US" sz="1100" b="1" dirty="0" smtClean="0">
                <a:solidFill>
                  <a:prstClr val="black"/>
                </a:solidFill>
              </a:rPr>
              <a:t>7</a:t>
            </a:r>
            <a:r>
              <a:rPr lang="ru-RU" sz="1100" b="1" dirty="0" smtClean="0">
                <a:solidFill>
                  <a:prstClr val="black"/>
                </a:solidFill>
              </a:rPr>
              <a:t>0</a:t>
            </a:r>
            <a:r>
              <a:rPr lang="en-US" sz="1100" b="1" dirty="0" smtClean="0">
                <a:solidFill>
                  <a:prstClr val="black"/>
                </a:solidFill>
              </a:rPr>
              <a:t>3</a:t>
            </a:r>
            <a:r>
              <a:rPr lang="ru-RU" sz="1100" b="1" dirty="0" smtClean="0">
                <a:solidFill>
                  <a:prstClr val="black"/>
                </a:solidFill>
              </a:rPr>
              <a:t>/</a:t>
            </a:r>
            <a:r>
              <a:rPr lang="ru-RU" sz="1100" b="1" dirty="0" err="1" smtClean="0">
                <a:solidFill>
                  <a:prstClr val="black"/>
                </a:solidFill>
              </a:rPr>
              <a:t>нп</a:t>
            </a:r>
            <a:r>
              <a:rPr lang="ru-RU" sz="1100" b="1" dirty="0" smtClean="0">
                <a:solidFill>
                  <a:prstClr val="black"/>
                </a:solidFill>
              </a:rPr>
              <a:t> -   </a:t>
            </a:r>
            <a:r>
              <a:rPr lang="en-US" sz="1100" b="1" dirty="0" smtClean="0">
                <a:solidFill>
                  <a:prstClr val="black"/>
                </a:solidFill>
              </a:rPr>
              <a:t>Viper </a:t>
            </a:r>
            <a:r>
              <a:rPr lang="ru-RU" sz="1100" b="1" dirty="0" smtClean="0">
                <a:solidFill>
                  <a:prstClr val="black"/>
                </a:solidFill>
              </a:rPr>
              <a:t>зеленый</a:t>
            </a:r>
            <a:endParaRPr lang="ru-RU" sz="11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124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Поздравительные папки А4</a:t>
            </a:r>
            <a:br>
              <a:rPr lang="ru-RU" dirty="0" smtClean="0"/>
            </a:br>
            <a:r>
              <a:rPr lang="en-US" dirty="0" smtClean="0"/>
              <a:t>Viper</a:t>
            </a:r>
            <a:r>
              <a:rPr lang="ru-RU" dirty="0"/>
              <a:t>,</a:t>
            </a:r>
            <a:r>
              <a:rPr lang="en-US" dirty="0" smtClean="0"/>
              <a:t> Tango</a:t>
            </a:r>
            <a:br>
              <a:rPr lang="en-US" dirty="0" smtClean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84784"/>
            <a:ext cx="7416824" cy="4190505"/>
          </a:xfrm>
        </p:spPr>
      </p:pic>
      <p:sp>
        <p:nvSpPr>
          <p:cNvPr id="5" name="Прямоугольник 4"/>
          <p:cNvSpPr/>
          <p:nvPr/>
        </p:nvSpPr>
        <p:spPr>
          <a:xfrm>
            <a:off x="611560" y="5893118"/>
            <a:ext cx="252028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100" b="1" dirty="0">
                <a:solidFill>
                  <a:prstClr val="black"/>
                </a:solidFill>
              </a:rPr>
              <a:t>арт.900</a:t>
            </a:r>
            <a:r>
              <a:rPr lang="en-US" sz="1100" b="1" dirty="0" smtClean="0">
                <a:solidFill>
                  <a:prstClr val="black"/>
                </a:solidFill>
              </a:rPr>
              <a:t>70</a:t>
            </a:r>
            <a:r>
              <a:rPr lang="ru-RU" sz="1100" b="1" dirty="0" smtClean="0">
                <a:solidFill>
                  <a:prstClr val="black"/>
                </a:solidFill>
              </a:rPr>
              <a:t>2/50   –</a:t>
            </a:r>
            <a:r>
              <a:rPr lang="en-US" sz="1100" b="1" dirty="0" smtClean="0">
                <a:solidFill>
                  <a:prstClr val="black"/>
                </a:solidFill>
              </a:rPr>
              <a:t> </a:t>
            </a:r>
            <a:r>
              <a:rPr lang="en-US" sz="1100" b="1" dirty="0">
                <a:solidFill>
                  <a:prstClr val="black"/>
                </a:solidFill>
              </a:rPr>
              <a:t>Viper </a:t>
            </a:r>
            <a:r>
              <a:rPr lang="ru-RU" sz="1100" b="1" dirty="0">
                <a:solidFill>
                  <a:prstClr val="black"/>
                </a:solidFill>
              </a:rPr>
              <a:t> </a:t>
            </a:r>
            <a:r>
              <a:rPr lang="ru-RU" sz="1100" b="1" dirty="0" smtClean="0">
                <a:solidFill>
                  <a:prstClr val="black"/>
                </a:solidFill>
              </a:rPr>
              <a:t>бордовый</a:t>
            </a:r>
            <a:r>
              <a:rPr lang="ru-RU" sz="1100" dirty="0">
                <a:solidFill>
                  <a:prstClr val="black"/>
                </a:solidFill>
              </a:rPr>
              <a:t/>
            </a:r>
            <a:br>
              <a:rPr lang="ru-RU" sz="1100" dirty="0">
                <a:solidFill>
                  <a:prstClr val="black"/>
                </a:solidFill>
              </a:rPr>
            </a:br>
            <a:r>
              <a:rPr lang="ru-RU" sz="1100" b="1" dirty="0">
                <a:solidFill>
                  <a:prstClr val="black"/>
                </a:solidFill>
              </a:rPr>
              <a:t>арт.900</a:t>
            </a:r>
            <a:r>
              <a:rPr lang="en-US" sz="1100" b="1" dirty="0">
                <a:solidFill>
                  <a:prstClr val="black"/>
                </a:solidFill>
              </a:rPr>
              <a:t>7</a:t>
            </a:r>
            <a:r>
              <a:rPr lang="ru-RU" sz="1100" b="1" dirty="0" smtClean="0">
                <a:solidFill>
                  <a:prstClr val="black"/>
                </a:solidFill>
              </a:rPr>
              <a:t>02/</a:t>
            </a:r>
            <a:r>
              <a:rPr lang="ru-RU" sz="1100" b="1" dirty="0" err="1" smtClean="0">
                <a:solidFill>
                  <a:prstClr val="black"/>
                </a:solidFill>
              </a:rPr>
              <a:t>пю</a:t>
            </a:r>
            <a:r>
              <a:rPr lang="ru-RU" sz="1100" b="1" dirty="0" smtClean="0">
                <a:solidFill>
                  <a:prstClr val="black"/>
                </a:solidFill>
              </a:rPr>
              <a:t> –  </a:t>
            </a:r>
            <a:r>
              <a:rPr lang="en-US" sz="1100" b="1" dirty="0" smtClean="0">
                <a:solidFill>
                  <a:prstClr val="black"/>
                </a:solidFill>
              </a:rPr>
              <a:t>Viper </a:t>
            </a:r>
            <a:r>
              <a:rPr lang="ru-RU" sz="1100" b="1" dirty="0">
                <a:solidFill>
                  <a:prstClr val="black"/>
                </a:solidFill>
              </a:rPr>
              <a:t>бордовый</a:t>
            </a:r>
            <a:br>
              <a:rPr lang="ru-RU" sz="1100" b="1" dirty="0">
                <a:solidFill>
                  <a:prstClr val="black"/>
                </a:solidFill>
              </a:rPr>
            </a:br>
            <a:r>
              <a:rPr lang="ru-RU" sz="1100" b="1" dirty="0">
                <a:solidFill>
                  <a:prstClr val="black"/>
                </a:solidFill>
              </a:rPr>
              <a:t>арт.900</a:t>
            </a:r>
            <a:r>
              <a:rPr lang="en-US" sz="1100" b="1" dirty="0">
                <a:solidFill>
                  <a:prstClr val="black"/>
                </a:solidFill>
              </a:rPr>
              <a:t>7</a:t>
            </a:r>
            <a:r>
              <a:rPr lang="ru-RU" sz="1100" b="1" dirty="0" smtClean="0">
                <a:solidFill>
                  <a:prstClr val="black"/>
                </a:solidFill>
              </a:rPr>
              <a:t>02/п    </a:t>
            </a:r>
            <a:r>
              <a:rPr lang="ru-RU" sz="1100" b="1" dirty="0">
                <a:solidFill>
                  <a:prstClr val="black"/>
                </a:solidFill>
              </a:rPr>
              <a:t>-   </a:t>
            </a:r>
            <a:r>
              <a:rPr lang="en-US" sz="1100" b="1" dirty="0">
                <a:solidFill>
                  <a:prstClr val="black"/>
                </a:solidFill>
              </a:rPr>
              <a:t>Viper </a:t>
            </a:r>
            <a:r>
              <a:rPr lang="ru-RU" sz="1100" b="1" dirty="0">
                <a:solidFill>
                  <a:prstClr val="black"/>
                </a:solidFill>
              </a:rPr>
              <a:t> </a:t>
            </a:r>
            <a:r>
              <a:rPr lang="ru-RU" sz="1100" b="1" dirty="0" smtClean="0">
                <a:solidFill>
                  <a:prstClr val="black"/>
                </a:solidFill>
              </a:rPr>
              <a:t>бордовый</a:t>
            </a:r>
            <a:endParaRPr lang="ru-RU" sz="1100" b="1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75856" y="5903682"/>
            <a:ext cx="244827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100" b="1" dirty="0">
                <a:solidFill>
                  <a:prstClr val="black"/>
                </a:solidFill>
              </a:rPr>
              <a:t>арт.900</a:t>
            </a:r>
            <a:r>
              <a:rPr lang="en-US" sz="1100" b="1" dirty="0">
                <a:solidFill>
                  <a:prstClr val="black"/>
                </a:solidFill>
              </a:rPr>
              <a:t>70</a:t>
            </a:r>
            <a:r>
              <a:rPr lang="ru-RU" sz="1100" b="1" dirty="0" smtClean="0">
                <a:solidFill>
                  <a:prstClr val="black"/>
                </a:solidFill>
              </a:rPr>
              <a:t>2/ю    </a:t>
            </a:r>
            <a:r>
              <a:rPr lang="ru-RU" sz="1100" b="1" dirty="0">
                <a:solidFill>
                  <a:prstClr val="black"/>
                </a:solidFill>
              </a:rPr>
              <a:t>–</a:t>
            </a:r>
            <a:r>
              <a:rPr lang="en-US" sz="1100" b="1" dirty="0">
                <a:solidFill>
                  <a:prstClr val="black"/>
                </a:solidFill>
              </a:rPr>
              <a:t> </a:t>
            </a:r>
            <a:r>
              <a:rPr lang="ru-RU" sz="1100" b="1" dirty="0" smtClean="0">
                <a:solidFill>
                  <a:prstClr val="black"/>
                </a:solidFill>
              </a:rPr>
              <a:t> </a:t>
            </a:r>
            <a:r>
              <a:rPr lang="en-US" sz="1100" b="1" dirty="0" smtClean="0">
                <a:solidFill>
                  <a:prstClr val="black"/>
                </a:solidFill>
              </a:rPr>
              <a:t>Viper </a:t>
            </a:r>
            <a:r>
              <a:rPr lang="ru-RU" sz="1100" b="1" dirty="0" smtClean="0">
                <a:solidFill>
                  <a:prstClr val="black"/>
                </a:solidFill>
              </a:rPr>
              <a:t> </a:t>
            </a:r>
            <a:r>
              <a:rPr lang="ru-RU" sz="1100" b="1" dirty="0">
                <a:solidFill>
                  <a:prstClr val="black"/>
                </a:solidFill>
              </a:rPr>
              <a:t>бордовый</a:t>
            </a:r>
            <a:r>
              <a:rPr lang="ru-RU" sz="1100" dirty="0">
                <a:solidFill>
                  <a:prstClr val="black"/>
                </a:solidFill>
              </a:rPr>
              <a:t/>
            </a:r>
            <a:br>
              <a:rPr lang="ru-RU" sz="1100" dirty="0">
                <a:solidFill>
                  <a:prstClr val="black"/>
                </a:solidFill>
              </a:rPr>
            </a:br>
            <a:r>
              <a:rPr lang="ru-RU" sz="1100" b="1" dirty="0" smtClean="0">
                <a:solidFill>
                  <a:prstClr val="black"/>
                </a:solidFill>
              </a:rPr>
              <a:t>арт.900602/50   –  </a:t>
            </a:r>
            <a:r>
              <a:rPr lang="en-US" sz="1100" b="1" dirty="0" smtClean="0">
                <a:solidFill>
                  <a:prstClr val="black"/>
                </a:solidFill>
              </a:rPr>
              <a:t>Tango</a:t>
            </a:r>
            <a:r>
              <a:rPr lang="ru-RU" sz="1100" b="1" dirty="0" smtClean="0">
                <a:solidFill>
                  <a:prstClr val="black"/>
                </a:solidFill>
              </a:rPr>
              <a:t>  бордовый</a:t>
            </a:r>
            <a:r>
              <a:rPr lang="ru-RU" sz="1100" b="1" dirty="0">
                <a:solidFill>
                  <a:prstClr val="black"/>
                </a:solidFill>
              </a:rPr>
              <a:t/>
            </a:r>
            <a:br>
              <a:rPr lang="ru-RU" sz="1100" b="1" dirty="0">
                <a:solidFill>
                  <a:prstClr val="black"/>
                </a:solidFill>
              </a:rPr>
            </a:br>
            <a:r>
              <a:rPr lang="ru-RU" sz="1100" b="1" dirty="0">
                <a:solidFill>
                  <a:prstClr val="black"/>
                </a:solidFill>
              </a:rPr>
              <a:t>арт.900</a:t>
            </a:r>
            <a:r>
              <a:rPr lang="en-US" sz="1100" b="1" dirty="0">
                <a:solidFill>
                  <a:prstClr val="black"/>
                </a:solidFill>
              </a:rPr>
              <a:t>7</a:t>
            </a:r>
            <a:r>
              <a:rPr lang="ru-RU" sz="1100" b="1" dirty="0" smtClean="0">
                <a:solidFill>
                  <a:prstClr val="black"/>
                </a:solidFill>
              </a:rPr>
              <a:t>02/г  </a:t>
            </a:r>
            <a:r>
              <a:rPr lang="ru-RU" sz="1100" b="1" dirty="0">
                <a:solidFill>
                  <a:prstClr val="black"/>
                </a:solidFill>
              </a:rPr>
              <a:t>-   </a:t>
            </a:r>
            <a:r>
              <a:rPr lang="ru-RU" sz="1100" b="1" dirty="0" smtClean="0">
                <a:solidFill>
                  <a:prstClr val="black"/>
                </a:solidFill>
              </a:rPr>
              <a:t>  </a:t>
            </a:r>
            <a:r>
              <a:rPr lang="en-US" sz="1100" b="1" dirty="0" smtClean="0">
                <a:solidFill>
                  <a:prstClr val="black"/>
                </a:solidFill>
              </a:rPr>
              <a:t>Tango </a:t>
            </a:r>
            <a:r>
              <a:rPr lang="ru-RU" sz="1100" b="1" dirty="0" smtClean="0">
                <a:solidFill>
                  <a:prstClr val="black"/>
                </a:solidFill>
              </a:rPr>
              <a:t> бордовый</a:t>
            </a:r>
            <a:endParaRPr lang="ru-RU" sz="1100" b="1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00068" y="5893571"/>
            <a:ext cx="263237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100" b="1" dirty="0" smtClean="0">
                <a:solidFill>
                  <a:prstClr val="black"/>
                </a:solidFill>
              </a:rPr>
              <a:t>арт.900015     –</a:t>
            </a:r>
            <a:r>
              <a:rPr lang="en-US" sz="1100" b="1" dirty="0" smtClean="0">
                <a:solidFill>
                  <a:prstClr val="black"/>
                </a:solidFill>
              </a:rPr>
              <a:t> </a:t>
            </a:r>
            <a:r>
              <a:rPr lang="ru-RU" sz="1100" b="1" dirty="0" smtClean="0">
                <a:solidFill>
                  <a:prstClr val="black"/>
                </a:solidFill>
              </a:rPr>
              <a:t>  </a:t>
            </a:r>
            <a:r>
              <a:rPr lang="en-US" sz="1100" b="1" dirty="0" smtClean="0">
                <a:solidFill>
                  <a:prstClr val="black"/>
                </a:solidFill>
              </a:rPr>
              <a:t>Tango </a:t>
            </a:r>
            <a:r>
              <a:rPr lang="ru-RU" sz="1100" b="1" dirty="0" smtClean="0">
                <a:solidFill>
                  <a:prstClr val="black"/>
                </a:solidFill>
              </a:rPr>
              <a:t> золотой</a:t>
            </a:r>
            <a:r>
              <a:rPr lang="ru-RU" sz="1100" dirty="0">
                <a:solidFill>
                  <a:prstClr val="black"/>
                </a:solidFill>
              </a:rPr>
              <a:t/>
            </a:r>
            <a:br>
              <a:rPr lang="ru-RU" sz="1100" dirty="0">
                <a:solidFill>
                  <a:prstClr val="black"/>
                </a:solidFill>
              </a:rPr>
            </a:br>
            <a:r>
              <a:rPr lang="ru-RU" sz="1100" b="1" dirty="0" smtClean="0">
                <a:solidFill>
                  <a:prstClr val="black"/>
                </a:solidFill>
              </a:rPr>
              <a:t>арт.900600     –   </a:t>
            </a:r>
            <a:r>
              <a:rPr lang="en-US" sz="1100" b="1" dirty="0" smtClean="0">
                <a:solidFill>
                  <a:prstClr val="black"/>
                </a:solidFill>
              </a:rPr>
              <a:t>Tango</a:t>
            </a:r>
            <a:r>
              <a:rPr lang="ru-RU" sz="1100" b="1" dirty="0" smtClean="0">
                <a:solidFill>
                  <a:prstClr val="black"/>
                </a:solidFill>
              </a:rPr>
              <a:t>  серебряный</a:t>
            </a:r>
            <a:r>
              <a:rPr lang="ru-RU" sz="1100" b="1" dirty="0">
                <a:solidFill>
                  <a:prstClr val="black"/>
                </a:solidFill>
              </a:rPr>
              <a:t/>
            </a:r>
            <a:br>
              <a:rPr lang="ru-RU" sz="1100" b="1" dirty="0">
                <a:solidFill>
                  <a:prstClr val="black"/>
                </a:solidFill>
              </a:rPr>
            </a:br>
            <a:r>
              <a:rPr lang="ru-RU" sz="1100" b="1" dirty="0" smtClean="0">
                <a:solidFill>
                  <a:prstClr val="black"/>
                </a:solidFill>
              </a:rPr>
              <a:t>арт.900600/п  </a:t>
            </a:r>
            <a:r>
              <a:rPr lang="ru-RU" sz="1100" b="1" dirty="0">
                <a:solidFill>
                  <a:prstClr val="black"/>
                </a:solidFill>
              </a:rPr>
              <a:t>-  </a:t>
            </a:r>
            <a:r>
              <a:rPr lang="ru-RU" sz="1100" b="1" dirty="0" smtClean="0">
                <a:solidFill>
                  <a:prstClr val="black"/>
                </a:solidFill>
              </a:rPr>
              <a:t> </a:t>
            </a:r>
            <a:r>
              <a:rPr lang="en-US" sz="1100" b="1" dirty="0" smtClean="0">
                <a:solidFill>
                  <a:prstClr val="black"/>
                </a:solidFill>
              </a:rPr>
              <a:t>Tango </a:t>
            </a:r>
            <a:r>
              <a:rPr lang="ru-RU" sz="1100" b="1" dirty="0" smtClean="0">
                <a:solidFill>
                  <a:prstClr val="black"/>
                </a:solidFill>
              </a:rPr>
              <a:t> серебряный</a:t>
            </a:r>
            <a:endParaRPr lang="ru-RU" sz="11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265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Папка адресная </a:t>
            </a:r>
            <a:r>
              <a:rPr lang="en-US" dirty="0" smtClean="0"/>
              <a:t>Rich</a:t>
            </a:r>
            <a:br>
              <a:rPr lang="en-US" dirty="0" smtClean="0"/>
            </a:br>
            <a:r>
              <a:rPr lang="ru-RU" dirty="0" smtClean="0"/>
              <a:t>комбинированная «С юбилеем»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628800"/>
            <a:ext cx="7582165" cy="4708525"/>
          </a:xfrm>
        </p:spPr>
      </p:pic>
      <p:sp>
        <p:nvSpPr>
          <p:cNvPr id="3" name="Прямоугольник 2"/>
          <p:cNvSpPr/>
          <p:nvPr/>
        </p:nvSpPr>
        <p:spPr>
          <a:xfrm>
            <a:off x="3256960" y="6319324"/>
            <a:ext cx="39793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prstClr val="black"/>
                </a:solidFill>
              </a:rPr>
              <a:t>арт.900302/к –</a:t>
            </a:r>
            <a:r>
              <a:rPr lang="en-US" sz="1200" b="1" dirty="0" smtClean="0">
                <a:solidFill>
                  <a:prstClr val="black"/>
                </a:solidFill>
              </a:rPr>
              <a:t> </a:t>
            </a:r>
            <a:r>
              <a:rPr lang="en-US" sz="1200" b="1" dirty="0">
                <a:solidFill>
                  <a:prstClr val="black"/>
                </a:solidFill>
              </a:rPr>
              <a:t>Rich </a:t>
            </a:r>
            <a:r>
              <a:rPr lang="ru-RU" sz="1200" b="1" dirty="0" smtClean="0">
                <a:solidFill>
                  <a:prstClr val="black"/>
                </a:solidFill>
              </a:rPr>
              <a:t>бордовый, синий </a:t>
            </a:r>
            <a:r>
              <a:rPr lang="ru-RU" sz="1200" b="1" dirty="0">
                <a:solidFill>
                  <a:prstClr val="black"/>
                </a:solidFill>
              </a:rPr>
              <a:t>темный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81939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1481</TotalTime>
  <Words>230</Words>
  <Application>Microsoft Office PowerPoint</Application>
  <PresentationFormat>Экран (4:3)</PresentationFormat>
  <Paragraphs>58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Апекс</vt:lpstr>
      <vt:lpstr>Презентация Адресных папок А4</vt:lpstr>
      <vt:lpstr>Папки адресные А4 Rich Antonio Veronesi </vt:lpstr>
      <vt:lpstr>Папки адресные А4 Premium Antonio Veronesi </vt:lpstr>
      <vt:lpstr>Материалы, используемые для  изготовления папок</vt:lpstr>
      <vt:lpstr>Виды поздравительных папок Antonio Veronesi  </vt:lpstr>
      <vt:lpstr>Папки адресные А4 «На подпись» </vt:lpstr>
      <vt:lpstr>Поздравительные папки А4 Viper, Tango </vt:lpstr>
      <vt:lpstr>Папка адресная Rich комбинированная «С юбилеем»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vfs</dc:creator>
  <cp:lastModifiedBy>vfs</cp:lastModifiedBy>
  <cp:revision>70</cp:revision>
  <dcterms:created xsi:type="dcterms:W3CDTF">2015-03-28T10:23:36Z</dcterms:created>
  <dcterms:modified xsi:type="dcterms:W3CDTF">2018-08-20T17:10:34Z</dcterms:modified>
</cp:coreProperties>
</file>